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329" r:id="rId3"/>
    <p:sldId id="331" r:id="rId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9494"/>
    <a:srgbClr val="168D8C"/>
    <a:srgbClr val="6DA8A9"/>
    <a:srgbClr val="0000FF"/>
    <a:srgbClr val="009999"/>
    <a:srgbClr val="008080"/>
    <a:srgbClr val="FFCC00"/>
    <a:srgbClr val="8C2D19"/>
    <a:srgbClr val="800000"/>
    <a:srgbClr val="8B2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5" autoAdjust="0"/>
  </p:normalViewPr>
  <p:slideViewPr>
    <p:cSldViewPr snapToGrid="0" snapToObjects="1">
      <p:cViewPr varScale="1">
        <p:scale>
          <a:sx n="68" d="100"/>
          <a:sy n="68" d="100"/>
        </p:scale>
        <p:origin x="936" y="53"/>
      </p:cViewPr>
      <p:guideLst>
        <p:guide orient="horz"/>
        <p:guide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0C6D9C-BB16-4E56-9844-9F0CEC5CE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4BCCE-A6C1-4F7D-AC2C-26981B3619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90395D-259F-49A3-A4EA-72ACF34036E0}" type="datetimeFigureOut">
              <a:rPr lang="en-US"/>
              <a:pPr>
                <a:defRPr/>
              </a:pPr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0F7B0-0604-44F9-8EEB-1710ACADA4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066CC-496C-48BC-A1C1-3FB2774DA3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CC9CE1-128F-45E6-AC75-EBC97FC1FA81}" type="slidenum">
              <a:rPr lang="en-US" altLang="pt-PT"/>
              <a:pPr>
                <a:defRPr/>
              </a:pPr>
              <a:t>‹N›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B90CB-973D-4225-AEB1-D45F7189F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F27E6-85C2-4831-BEAE-09C5555793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B9A2AB-0BD5-422C-9525-70EE2E9DD8CE}" type="datetimeFigureOut">
              <a:rPr lang="en-US"/>
              <a:pPr>
                <a:defRPr/>
              </a:pPr>
              <a:t>8/25/2025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0FDBEC-BA8D-495E-832F-40DA432C6D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7D0578-EA4F-43C7-8321-2B244B08E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884DA-E380-466B-8C9B-BC95B20A81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AC4BE-D238-4B2A-8E22-AA488E644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25D94A-A544-4C97-B6E7-6C16F93A6320}" type="slidenum">
              <a:rPr lang="en-US" altLang="pt-PT"/>
              <a:pPr>
                <a:defRPr/>
              </a:pPr>
              <a:t>‹N›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63258ECB-0F9A-4F34-A52C-961E8A9BF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0727E51B-587F-47CE-A3F8-7B79B9FA8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it-IT" dirty="0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176B5357-E23B-425B-ABAF-CA90B9843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727417-09EB-4DF0-A231-F5173E1138CA}" type="slidenum">
              <a:rPr lang="en-US" altLang="pt-PT" smtClean="0">
                <a:latin typeface="Calibri" panose="020F0502020204030204" pitchFamily="34" charset="0"/>
              </a:rPr>
              <a:pPr/>
              <a:t>1</a:t>
            </a:fld>
            <a:endParaRPr lang="en-US" altLang="pt-P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63258ECB-0F9A-4F34-A52C-961E8A9BF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0727E51B-587F-47CE-A3F8-7B79B9FA8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it-IT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176B5357-E23B-425B-ABAF-CA90B9843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727417-09EB-4DF0-A231-F5173E1138CA}" type="slidenum">
              <a:rPr lang="en-US" altLang="pt-PT" smtClean="0">
                <a:latin typeface="Calibri" panose="020F0502020204030204" pitchFamily="34" charset="0"/>
              </a:rPr>
              <a:pPr/>
              <a:t>3</a:t>
            </a:fld>
            <a:endParaRPr lang="en-US" alt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BA93A4-7BFA-E597-90EB-E2586F738BC3}"/>
              </a:ext>
            </a:extLst>
          </p:cNvPr>
          <p:cNvSpPr txBox="1"/>
          <p:nvPr userDrawn="1"/>
        </p:nvSpPr>
        <p:spPr>
          <a:xfrm>
            <a:off x="3204346" y="4678846"/>
            <a:ext cx="35004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1B9494"/>
                </a:solidFill>
              </a:rPr>
              <a:t>Naples</a:t>
            </a:r>
            <a:r>
              <a:rPr lang="it-IT" sz="1400" dirty="0">
                <a:solidFill>
                  <a:srgbClr val="1B9494"/>
                </a:solidFill>
              </a:rPr>
              <a:t>, September 15 -16 2025</a:t>
            </a:r>
          </a:p>
          <a:p>
            <a:pPr algn="ctr"/>
            <a:r>
              <a:rPr lang="it-IT" dirty="0">
                <a:solidFill>
                  <a:srgbClr val="1B9494"/>
                </a:solidFill>
              </a:rPr>
              <a:t>4</a:t>
            </a:r>
            <a:r>
              <a:rPr lang="it-IT" baseline="30000" dirty="0">
                <a:solidFill>
                  <a:srgbClr val="1B9494"/>
                </a:solidFill>
              </a:rPr>
              <a:t>th</a:t>
            </a:r>
            <a:r>
              <a:rPr lang="it-IT" dirty="0">
                <a:solidFill>
                  <a:srgbClr val="1B9494"/>
                </a:solidFill>
              </a:rPr>
              <a:t> </a:t>
            </a:r>
            <a:r>
              <a:rPr lang="it-IT" i="1" dirty="0" err="1">
                <a:solidFill>
                  <a:srgbClr val="1B9494"/>
                </a:solidFill>
              </a:rPr>
              <a:t>fib</a:t>
            </a:r>
            <a:r>
              <a:rPr lang="it-IT" dirty="0">
                <a:solidFill>
                  <a:srgbClr val="1B9494"/>
                </a:solidFill>
              </a:rPr>
              <a:t> Symposium on </a:t>
            </a:r>
          </a:p>
          <a:p>
            <a:pPr algn="ctr"/>
            <a:r>
              <a:rPr lang="it-IT" dirty="0">
                <a:solidFill>
                  <a:srgbClr val="1B9494"/>
                </a:solidFill>
              </a:rPr>
              <a:t>Concrete and Concrete Structures</a:t>
            </a:r>
          </a:p>
        </p:txBody>
      </p:sp>
      <p:pic>
        <p:nvPicPr>
          <p:cNvPr id="9" name="Immagine 8" descr="Immagine che contiene schermata, testo, silhouette&#10;&#10;Descrizione generata automaticamente">
            <a:extLst>
              <a:ext uri="{FF2B5EF4-FFF2-40B4-BE49-F238E27FC236}">
                <a16:creationId xmlns:a16="http://schemas.microsoft.com/office/drawing/2014/main" id="{83698792-AB3F-46AB-CE00-7D58D91F4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0" r="66542" b="36670"/>
          <a:stretch/>
        </p:blipFill>
        <p:spPr>
          <a:xfrm>
            <a:off x="1829348" y="4703397"/>
            <a:ext cx="2417239" cy="87432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83ECC2E-0666-A94A-C5F4-7E26E9AC7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42278" b="42733"/>
          <a:stretch>
            <a:fillRect/>
          </a:stretch>
        </p:blipFill>
        <p:spPr>
          <a:xfrm>
            <a:off x="1408655" y="5719227"/>
            <a:ext cx="6651999" cy="11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6863D92B-F078-42BF-922A-F11AE47724C3}"/>
              </a:ext>
            </a:extLst>
          </p:cNvPr>
          <p:cNvSpPr txBox="1"/>
          <p:nvPr userDrawn="1"/>
        </p:nvSpPr>
        <p:spPr>
          <a:xfrm>
            <a:off x="8710613" y="6523038"/>
            <a:ext cx="433387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42E7949-D4BE-424B-8843-D459A5F42AA5}" type="slidenum">
              <a:rPr lang="en-US" altLang="pt-PT" sz="1100" smtClean="0">
                <a:solidFill>
                  <a:srgbClr val="FFFFFF"/>
                </a:solidFill>
              </a:rPr>
              <a:pPr algn="ctr" eaLnBrk="1" hangingPunct="1">
                <a:defRPr/>
              </a:pPr>
              <a:t>‹N›</a:t>
            </a:fld>
            <a:endParaRPr lang="en-US" altLang="pt-PT" sz="1100" dirty="0">
              <a:solidFill>
                <a:srgbClr val="FFFFFF"/>
              </a:solidFill>
            </a:endParaRPr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165CB685-9925-4B8A-8B07-F19A93DA3A61}"/>
              </a:ext>
            </a:extLst>
          </p:cNvPr>
          <p:cNvSpPr/>
          <p:nvPr userDrawn="1"/>
        </p:nvSpPr>
        <p:spPr>
          <a:xfrm>
            <a:off x="-14288" y="-7938"/>
            <a:ext cx="376238" cy="449263"/>
          </a:xfrm>
          <a:custGeom>
            <a:avLst/>
            <a:gdLst>
              <a:gd name="connsiteX0" fmla="*/ 3486150 w 3486150"/>
              <a:gd name="connsiteY0" fmla="*/ 0 h 6843713"/>
              <a:gd name="connsiteX1" fmla="*/ 0 w 3486150"/>
              <a:gd name="connsiteY1" fmla="*/ 0 h 6843713"/>
              <a:gd name="connsiteX2" fmla="*/ 1543050 w 3486150"/>
              <a:gd name="connsiteY2" fmla="*/ 6843713 h 6843713"/>
              <a:gd name="connsiteX3" fmla="*/ 3486150 w 3486150"/>
              <a:gd name="connsiteY3" fmla="*/ 6815138 h 6843713"/>
              <a:gd name="connsiteX4" fmla="*/ 3486150 w 3486150"/>
              <a:gd name="connsiteY4" fmla="*/ 0 h 6843713"/>
              <a:gd name="connsiteX0" fmla="*/ 3486150 w 3486150"/>
              <a:gd name="connsiteY0" fmla="*/ 0 h 6843713"/>
              <a:gd name="connsiteX1" fmla="*/ 0 w 3486150"/>
              <a:gd name="connsiteY1" fmla="*/ 0 h 6843713"/>
              <a:gd name="connsiteX2" fmla="*/ 1543050 w 3486150"/>
              <a:gd name="connsiteY2" fmla="*/ 6843713 h 6843713"/>
              <a:gd name="connsiteX3" fmla="*/ 2619675 w 3486150"/>
              <a:gd name="connsiteY3" fmla="*/ 3027342 h 6843713"/>
              <a:gd name="connsiteX4" fmla="*/ 3486150 w 3486150"/>
              <a:gd name="connsiteY4" fmla="*/ 0 h 6843713"/>
              <a:gd name="connsiteX0" fmla="*/ 3486150 w 3486150"/>
              <a:gd name="connsiteY0" fmla="*/ 0 h 3027342"/>
              <a:gd name="connsiteX1" fmla="*/ 0 w 3486150"/>
              <a:gd name="connsiteY1" fmla="*/ 0 h 3027342"/>
              <a:gd name="connsiteX2" fmla="*/ 2643335 w 3486150"/>
              <a:gd name="connsiteY2" fmla="*/ 1091399 h 3027342"/>
              <a:gd name="connsiteX3" fmla="*/ 2619675 w 3486150"/>
              <a:gd name="connsiteY3" fmla="*/ 3027342 h 3027342"/>
              <a:gd name="connsiteX4" fmla="*/ 3486150 w 3486150"/>
              <a:gd name="connsiteY4" fmla="*/ 0 h 3027342"/>
              <a:gd name="connsiteX0" fmla="*/ 3486150 w 3486150"/>
              <a:gd name="connsiteY0" fmla="*/ 0 h 1091399"/>
              <a:gd name="connsiteX1" fmla="*/ 0 w 3486150"/>
              <a:gd name="connsiteY1" fmla="*/ 0 h 1091399"/>
              <a:gd name="connsiteX2" fmla="*/ 2643335 w 3486150"/>
              <a:gd name="connsiteY2" fmla="*/ 1091399 h 1091399"/>
              <a:gd name="connsiteX3" fmla="*/ 3114804 w 3486150"/>
              <a:gd name="connsiteY3" fmla="*/ 433665 h 1091399"/>
              <a:gd name="connsiteX4" fmla="*/ 3486150 w 3486150"/>
              <a:gd name="connsiteY4" fmla="*/ 0 h 1091399"/>
              <a:gd name="connsiteX0" fmla="*/ 845465 w 845465"/>
              <a:gd name="connsiteY0" fmla="*/ 0 h 1091399"/>
              <a:gd name="connsiteX1" fmla="*/ 0 w 845465"/>
              <a:gd name="connsiteY1" fmla="*/ 38520 h 1091399"/>
              <a:gd name="connsiteX2" fmla="*/ 2650 w 845465"/>
              <a:gd name="connsiteY2" fmla="*/ 1091399 h 1091399"/>
              <a:gd name="connsiteX3" fmla="*/ 474119 w 845465"/>
              <a:gd name="connsiteY3" fmla="*/ 433665 h 1091399"/>
              <a:gd name="connsiteX4" fmla="*/ 845465 w 845465"/>
              <a:gd name="connsiteY4" fmla="*/ 0 h 1091399"/>
              <a:gd name="connsiteX0" fmla="*/ 845465 w 845465"/>
              <a:gd name="connsiteY0" fmla="*/ 0 h 667680"/>
              <a:gd name="connsiteX1" fmla="*/ 0 w 845465"/>
              <a:gd name="connsiteY1" fmla="*/ 38520 h 667680"/>
              <a:gd name="connsiteX2" fmla="*/ 181447 w 845465"/>
              <a:gd name="connsiteY2" fmla="*/ 667680 h 667680"/>
              <a:gd name="connsiteX3" fmla="*/ 474119 w 845465"/>
              <a:gd name="connsiteY3" fmla="*/ 433665 h 667680"/>
              <a:gd name="connsiteX4" fmla="*/ 845465 w 845465"/>
              <a:gd name="connsiteY4" fmla="*/ 0 h 667680"/>
              <a:gd name="connsiteX0" fmla="*/ 845465 w 845465"/>
              <a:gd name="connsiteY0" fmla="*/ 0 h 667680"/>
              <a:gd name="connsiteX1" fmla="*/ 0 w 845465"/>
              <a:gd name="connsiteY1" fmla="*/ 38520 h 667680"/>
              <a:gd name="connsiteX2" fmla="*/ 181447 w 845465"/>
              <a:gd name="connsiteY2" fmla="*/ 667680 h 667680"/>
              <a:gd name="connsiteX3" fmla="*/ 707929 w 845465"/>
              <a:gd name="connsiteY3" fmla="*/ 626265 h 667680"/>
              <a:gd name="connsiteX4" fmla="*/ 845465 w 845465"/>
              <a:gd name="connsiteY4" fmla="*/ 0 h 667680"/>
              <a:gd name="connsiteX0" fmla="*/ 664027 w 664027"/>
              <a:gd name="connsiteY0" fmla="*/ 0 h 667680"/>
              <a:gd name="connsiteX1" fmla="*/ 66127 w 664027"/>
              <a:gd name="connsiteY1" fmla="*/ 77040 h 667680"/>
              <a:gd name="connsiteX2" fmla="*/ 9 w 664027"/>
              <a:gd name="connsiteY2" fmla="*/ 667680 h 667680"/>
              <a:gd name="connsiteX3" fmla="*/ 526491 w 664027"/>
              <a:gd name="connsiteY3" fmla="*/ 626265 h 667680"/>
              <a:gd name="connsiteX4" fmla="*/ 664027 w 664027"/>
              <a:gd name="connsiteY4" fmla="*/ 0 h 667680"/>
              <a:gd name="connsiteX0" fmla="*/ 664028 w 664028"/>
              <a:gd name="connsiteY0" fmla="*/ 0 h 667680"/>
              <a:gd name="connsiteX1" fmla="*/ 66128 w 664028"/>
              <a:gd name="connsiteY1" fmla="*/ 77040 h 667680"/>
              <a:gd name="connsiteX2" fmla="*/ 10 w 664028"/>
              <a:gd name="connsiteY2" fmla="*/ 667680 h 667680"/>
              <a:gd name="connsiteX3" fmla="*/ 526492 w 664028"/>
              <a:gd name="connsiteY3" fmla="*/ 626265 h 667680"/>
              <a:gd name="connsiteX4" fmla="*/ 664028 w 664028"/>
              <a:gd name="connsiteY4" fmla="*/ 0 h 667680"/>
              <a:gd name="connsiteX0" fmla="*/ 526493 w 526493"/>
              <a:gd name="connsiteY0" fmla="*/ 102720 h 590640"/>
              <a:gd name="connsiteX1" fmla="*/ 66128 w 526493"/>
              <a:gd name="connsiteY1" fmla="*/ 0 h 590640"/>
              <a:gd name="connsiteX2" fmla="*/ 10 w 526493"/>
              <a:gd name="connsiteY2" fmla="*/ 590640 h 590640"/>
              <a:gd name="connsiteX3" fmla="*/ 526492 w 526493"/>
              <a:gd name="connsiteY3" fmla="*/ 549225 h 590640"/>
              <a:gd name="connsiteX4" fmla="*/ 526493 w 526493"/>
              <a:gd name="connsiteY4" fmla="*/ 102720 h 590640"/>
              <a:gd name="connsiteX0" fmla="*/ 526525 w 526525"/>
              <a:gd name="connsiteY0" fmla="*/ 141240 h 629160"/>
              <a:gd name="connsiteX1" fmla="*/ 24900 w 526525"/>
              <a:gd name="connsiteY1" fmla="*/ 0 h 629160"/>
              <a:gd name="connsiteX2" fmla="*/ 42 w 526525"/>
              <a:gd name="connsiteY2" fmla="*/ 629160 h 629160"/>
              <a:gd name="connsiteX3" fmla="*/ 526524 w 526525"/>
              <a:gd name="connsiteY3" fmla="*/ 587745 h 629160"/>
              <a:gd name="connsiteX4" fmla="*/ 526525 w 526525"/>
              <a:gd name="connsiteY4" fmla="*/ 141240 h 629160"/>
              <a:gd name="connsiteX0" fmla="*/ 504967 w 504967"/>
              <a:gd name="connsiteY0" fmla="*/ 141240 h 603481"/>
              <a:gd name="connsiteX1" fmla="*/ 3342 w 504967"/>
              <a:gd name="connsiteY1" fmla="*/ 0 h 603481"/>
              <a:gd name="connsiteX2" fmla="*/ 19745 w 504967"/>
              <a:gd name="connsiteY2" fmla="*/ 603481 h 603481"/>
              <a:gd name="connsiteX3" fmla="*/ 504966 w 504967"/>
              <a:gd name="connsiteY3" fmla="*/ 587745 h 603481"/>
              <a:gd name="connsiteX4" fmla="*/ 504967 w 504967"/>
              <a:gd name="connsiteY4" fmla="*/ 141240 h 603481"/>
              <a:gd name="connsiteX0" fmla="*/ 298663 w 504966"/>
              <a:gd name="connsiteY0" fmla="*/ 1 h 603481"/>
              <a:gd name="connsiteX1" fmla="*/ 3342 w 504966"/>
              <a:gd name="connsiteY1" fmla="*/ 0 h 603481"/>
              <a:gd name="connsiteX2" fmla="*/ 19745 w 504966"/>
              <a:gd name="connsiteY2" fmla="*/ 603481 h 603481"/>
              <a:gd name="connsiteX3" fmla="*/ 504966 w 504966"/>
              <a:gd name="connsiteY3" fmla="*/ 587745 h 603481"/>
              <a:gd name="connsiteX4" fmla="*/ 298663 w 504966"/>
              <a:gd name="connsiteY4" fmla="*/ 1 h 603481"/>
              <a:gd name="connsiteX0" fmla="*/ 301145 w 507448"/>
              <a:gd name="connsiteY0" fmla="*/ 1 h 587745"/>
              <a:gd name="connsiteX1" fmla="*/ 5824 w 507448"/>
              <a:gd name="connsiteY1" fmla="*/ 0 h 587745"/>
              <a:gd name="connsiteX2" fmla="*/ 6181 w 507448"/>
              <a:gd name="connsiteY2" fmla="*/ 581011 h 587745"/>
              <a:gd name="connsiteX3" fmla="*/ 507448 w 507448"/>
              <a:gd name="connsiteY3" fmla="*/ 587745 h 587745"/>
              <a:gd name="connsiteX4" fmla="*/ 301145 w 507448"/>
              <a:gd name="connsiteY4" fmla="*/ 1 h 587745"/>
              <a:gd name="connsiteX0" fmla="*/ 301145 w 395127"/>
              <a:gd name="connsiteY0" fmla="*/ 1 h 581011"/>
              <a:gd name="connsiteX1" fmla="*/ 5824 w 395127"/>
              <a:gd name="connsiteY1" fmla="*/ 0 h 581011"/>
              <a:gd name="connsiteX2" fmla="*/ 6181 w 395127"/>
              <a:gd name="connsiteY2" fmla="*/ 581011 h 581011"/>
              <a:gd name="connsiteX3" fmla="*/ 395127 w 395127"/>
              <a:gd name="connsiteY3" fmla="*/ 580255 h 581011"/>
              <a:gd name="connsiteX4" fmla="*/ 301145 w 395127"/>
              <a:gd name="connsiteY4" fmla="*/ 1 h 58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27" h="581011">
                <a:moveTo>
                  <a:pt x="301145" y="1"/>
                </a:moveTo>
                <a:lnTo>
                  <a:pt x="5824" y="0"/>
                </a:lnTo>
                <a:cubicBezTo>
                  <a:pt x="-7045" y="273920"/>
                  <a:pt x="5298" y="230051"/>
                  <a:pt x="6181" y="581011"/>
                </a:cubicBezTo>
                <a:lnTo>
                  <a:pt x="395127" y="580255"/>
                </a:lnTo>
                <a:cubicBezTo>
                  <a:pt x="395127" y="431420"/>
                  <a:pt x="301145" y="148836"/>
                  <a:pt x="301145" y="1"/>
                </a:cubicBezTo>
                <a:close/>
              </a:path>
            </a:pathLst>
          </a:custGeom>
          <a:solidFill>
            <a:srgbClr val="168D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31612" y="441657"/>
            <a:ext cx="8280775" cy="594326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8" name="Segnaposto numero diapositiva 11">
            <a:extLst>
              <a:ext uri="{FF2B5EF4-FFF2-40B4-BE49-F238E27FC236}">
                <a16:creationId xmlns:a16="http://schemas.microsoft.com/office/drawing/2014/main" id="{D7AEF80E-349A-4837-9479-15F22E20A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0955-3797-428C-9124-8FCFA3B18E18}" type="slidenum">
              <a:rPr lang="en-US" altLang="pt-PT"/>
              <a:pPr>
                <a:defRPr/>
              </a:pPr>
              <a:t>‹N›</a:t>
            </a:fld>
            <a:endParaRPr lang="en-US" altLang="pt-P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BA50794-4020-89B8-97AA-E1EA2AF9C0C3}"/>
              </a:ext>
            </a:extLst>
          </p:cNvPr>
          <p:cNvSpPr/>
          <p:nvPr userDrawn="1"/>
        </p:nvSpPr>
        <p:spPr>
          <a:xfrm>
            <a:off x="3920873" y="5460696"/>
            <a:ext cx="842457" cy="648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B280FA-4698-152C-0BC3-B5D01798B9AD}"/>
              </a:ext>
            </a:extLst>
          </p:cNvPr>
          <p:cNvSpPr/>
          <p:nvPr userDrawn="1"/>
        </p:nvSpPr>
        <p:spPr>
          <a:xfrm>
            <a:off x="4010855" y="6091980"/>
            <a:ext cx="842457" cy="648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00311B9-41FA-C4E2-A9D9-47FA5DFF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2726" y="5598000"/>
            <a:ext cx="4004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94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0EB51F-D2F2-4C4A-BB88-82300A5EC4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title style</a:t>
            </a:r>
            <a:endParaRPr lang="en-US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8AEE8D-94F1-45FD-80FC-484F8D0DD5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  <a:endParaRPr lang="en-US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39198-72A0-44D6-A939-883EBD05C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3F1CF-1715-4C67-AF7B-2E390CC43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9028-E4F7-449E-A81C-70B619D1C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5E7E05-914F-4084-A340-2B2223E7EF94}" type="slidenum">
              <a:rPr lang="en-US" altLang="pt-PT"/>
              <a:pPr>
                <a:defRPr/>
              </a:pPr>
              <a:t>‹N›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CDAD32D-47E5-489A-B267-89DA71DCB85C}"/>
              </a:ext>
            </a:extLst>
          </p:cNvPr>
          <p:cNvSpPr/>
          <p:nvPr/>
        </p:nvSpPr>
        <p:spPr>
          <a:xfrm>
            <a:off x="389738" y="1921893"/>
            <a:ext cx="836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Type your title here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D5341C4-3419-720B-2863-0F4DA3345358}"/>
              </a:ext>
            </a:extLst>
          </p:cNvPr>
          <p:cNvSpPr/>
          <p:nvPr/>
        </p:nvSpPr>
        <p:spPr>
          <a:xfrm>
            <a:off x="389738" y="2563548"/>
            <a:ext cx="8364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sz="1600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Name Surname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36F81E4-E431-E65B-4C84-C74CCB278C5C}"/>
              </a:ext>
            </a:extLst>
          </p:cNvPr>
          <p:cNvSpPr/>
          <p:nvPr/>
        </p:nvSpPr>
        <p:spPr>
          <a:xfrm>
            <a:off x="389738" y="500935"/>
            <a:ext cx="836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sz="2400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Your logos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74ADE23-00EE-4361-8DEE-D8C167E8DFCA}"/>
              </a:ext>
            </a:extLst>
          </p:cNvPr>
          <p:cNvSpPr txBox="1"/>
          <p:nvPr/>
        </p:nvSpPr>
        <p:spPr>
          <a:xfrm>
            <a:off x="457200" y="38472"/>
            <a:ext cx="67214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168D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GB" sz="2400" i="1" dirty="0">
              <a:solidFill>
                <a:srgbClr val="168D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Segnaposto numero diapositiva 1">
            <a:extLst>
              <a:ext uri="{FF2B5EF4-FFF2-40B4-BE49-F238E27FC236}">
                <a16:creationId xmlns:a16="http://schemas.microsoft.com/office/drawing/2014/main" id="{EDB44670-972F-4CF4-B703-FAA79F49E6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2EDF2-074F-4AB1-AEB6-77213AF8CE7E}" type="slidenum">
              <a:rPr lang="en-US" altLang="pt-P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pt-PT" sz="1200" dirty="0">
              <a:solidFill>
                <a:srgbClr val="898989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21E350-D692-60D1-583D-599ED3636907}"/>
              </a:ext>
            </a:extLst>
          </p:cNvPr>
          <p:cNvSpPr txBox="1"/>
          <p:nvPr/>
        </p:nvSpPr>
        <p:spPr>
          <a:xfrm>
            <a:off x="3817937" y="2781672"/>
            <a:ext cx="67214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Type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AEFE1D-221B-26C1-2B0D-4E6B46B7B71D}"/>
              </a:ext>
            </a:extLst>
          </p:cNvPr>
          <p:cNvSpPr/>
          <p:nvPr/>
        </p:nvSpPr>
        <p:spPr>
          <a:xfrm>
            <a:off x="3737166" y="6247202"/>
            <a:ext cx="3012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Name of the presenting Author </a:t>
            </a:r>
            <a:endParaRPr lang="en-US" sz="1400" dirty="0">
              <a:solidFill>
                <a:srgbClr val="168D8C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2883388-CD9C-60DB-78D1-931F7B698F30}"/>
              </a:ext>
            </a:extLst>
          </p:cNvPr>
          <p:cNvSpPr/>
          <p:nvPr/>
        </p:nvSpPr>
        <p:spPr>
          <a:xfrm>
            <a:off x="3737166" y="6489444"/>
            <a:ext cx="3012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0"/>
              </a:spcBef>
              <a:spcAft>
                <a:spcPts val="0"/>
              </a:spcAft>
            </a:pPr>
            <a:r>
              <a:rPr lang="en-US" sz="1400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116147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D12C14C-06DD-7D3C-37B2-EE758FF7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87" y="742866"/>
            <a:ext cx="2252415" cy="6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B2ACAE3-88EB-D7E5-EB30-BA39442BF1E5}"/>
              </a:ext>
            </a:extLst>
          </p:cNvPr>
          <p:cNvSpPr/>
          <p:nvPr/>
        </p:nvSpPr>
        <p:spPr>
          <a:xfrm>
            <a:off x="382402" y="252147"/>
            <a:ext cx="8364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b="1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Sponsors gold: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E8486B9-3C24-F804-86B7-0681A216C8AF}"/>
              </a:ext>
            </a:extLst>
          </p:cNvPr>
          <p:cNvSpPr/>
          <p:nvPr/>
        </p:nvSpPr>
        <p:spPr>
          <a:xfrm>
            <a:off x="-1651574" y="1500654"/>
            <a:ext cx="8364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b="1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Sponsors premium: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788C2E6-0A6B-FD47-9486-E1C00C5D2685}"/>
              </a:ext>
            </a:extLst>
          </p:cNvPr>
          <p:cNvSpPr/>
          <p:nvPr/>
        </p:nvSpPr>
        <p:spPr>
          <a:xfrm>
            <a:off x="523123" y="3198167"/>
            <a:ext cx="836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Type your thanks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A2D2871-D7A1-3F5E-D4AF-7896CF240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97" y="1843370"/>
            <a:ext cx="2608898" cy="78593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89D5FA0-93C5-18C0-81D2-3E22DADA31CF}"/>
              </a:ext>
            </a:extLst>
          </p:cNvPr>
          <p:cNvSpPr/>
          <p:nvPr/>
        </p:nvSpPr>
        <p:spPr>
          <a:xfrm>
            <a:off x="2530687" y="1474038"/>
            <a:ext cx="8364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0"/>
              </a:spcBef>
              <a:spcAft>
                <a:spcPts val="0"/>
              </a:spcAft>
            </a:pPr>
            <a:r>
              <a:rPr lang="en-US" b="1" dirty="0">
                <a:solidFill>
                  <a:srgbClr val="168D8C"/>
                </a:solidFill>
                <a:latin typeface="+mj-lt"/>
                <a:cs typeface="Calibri" panose="020F0502020204030204" pitchFamily="34" charset="0"/>
              </a:rPr>
              <a:t>Sponsors standard: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5659F2-A09D-6D3C-2202-DC56E6BB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977" y="2020546"/>
            <a:ext cx="1753971" cy="5583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8A87E6-25DC-D7C8-CA74-D92CB1DCF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755" y="1951348"/>
            <a:ext cx="2026891" cy="6722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A4627F-6903-8D7E-9EE7-61FB52CED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96" y="4076920"/>
            <a:ext cx="1494550" cy="1094844"/>
          </a:xfrm>
          <a:prstGeom prst="rect">
            <a:avLst/>
          </a:prstGeom>
        </p:spPr>
      </p:pic>
      <p:pic>
        <p:nvPicPr>
          <p:cNvPr id="7" name="Picture 6" descr="CTE – Collegio">
            <a:extLst>
              <a:ext uri="{FF2B5EF4-FFF2-40B4-BE49-F238E27FC236}">
                <a16:creationId xmlns:a16="http://schemas.microsoft.com/office/drawing/2014/main" id="{61D93FA4-80B4-55C9-34F8-974F5E34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04" y="4232251"/>
            <a:ext cx="846542" cy="5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b piccolo">
            <a:extLst>
              <a:ext uri="{FF2B5EF4-FFF2-40B4-BE49-F238E27FC236}">
                <a16:creationId xmlns:a16="http://schemas.microsoft.com/office/drawing/2014/main" id="{7E27F15A-EB3B-F866-6DB8-73FD794A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11" y="4988013"/>
            <a:ext cx="825829" cy="82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C886A9B-CB4A-3751-0A8B-E541333DA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0"/>
          <a:stretch/>
        </p:blipFill>
        <p:spPr bwMode="auto">
          <a:xfrm>
            <a:off x="6731880" y="4242620"/>
            <a:ext cx="1284462" cy="7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8E245E-4AB2-3973-6266-E27741FC99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330" y="5368995"/>
            <a:ext cx="1750881" cy="7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5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33</Words>
  <Application>Microsoft Office PowerPoint</Application>
  <PresentationFormat>Presentazione su schermo (4:3)</PresentationFormat>
  <Paragraphs>14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Manager/>
  <Company>Dona Dolores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Fernando Lucas</dc:creator>
  <cp:keywords/>
  <dc:description/>
  <cp:lastModifiedBy>Diego Gino</cp:lastModifiedBy>
  <cp:revision>226</cp:revision>
  <dcterms:created xsi:type="dcterms:W3CDTF">2018-10-04T14:09:36Z</dcterms:created>
  <dcterms:modified xsi:type="dcterms:W3CDTF">2025-08-26T08:15:54Z</dcterms:modified>
  <cp:category/>
</cp:coreProperties>
</file>